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76" r:id="rId3"/>
    <p:sldId id="260" r:id="rId4"/>
    <p:sldId id="262" r:id="rId5"/>
    <p:sldId id="266" r:id="rId6"/>
    <p:sldId id="265" r:id="rId7"/>
    <p:sldId id="263" r:id="rId8"/>
    <p:sldId id="277" r:id="rId9"/>
    <p:sldId id="268" r:id="rId10"/>
    <p:sldId id="264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08" autoAdjust="0"/>
  </p:normalViewPr>
  <p:slideViewPr>
    <p:cSldViewPr>
      <p:cViewPr>
        <p:scale>
          <a:sx n="92" d="100"/>
          <a:sy n="92" d="100"/>
        </p:scale>
        <p:origin x="-1109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49080-94DB-4AB5-A108-77727B7DB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94CCC-52D0-4EA5-BDBE-075A538FA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28826-CE5D-48E3-8170-2137572E5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B0B09-5638-49D8-BB6A-861282056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9601-C241-4710-BB1B-A736AC87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3E741-5D63-4682-9B32-2E614C2A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3F14-0D09-443B-8FDB-278E110AC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CE9B1-643A-4E6C-B975-7E467882D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972B-5B21-40AD-A05A-18F62BEB0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7B31-6F51-4B30-8AE3-5B5876757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120A-CA84-42E4-B42C-5224594F1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EE54D23-7E41-477F-81EC-258EBBCF3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92;&#1086;&#1085;%20-%20&#1073;&#1083;&#1086;&#1082;&#1072;&#1076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&#1052;&#1077;&#1090;&#1088;&#1086;&#1085;&#1086;&#1084;%20-%20&#1052;&#1080;&#1085;&#1091;&#1090;&#1072;%20&#1052;&#1086;&#1083;&#1095;&#1072;&#1085;&#1080;&#1103;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Pesni_voennykh_let_-_Vstavajj_strana_ogromnaya_75927560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0bf46cdb95a43f3846bb9f5729b7346e.mp4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e58cfbbd6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60350"/>
            <a:ext cx="662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" name="фон - блок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86842" y="61436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104432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41386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435600" y="4652963"/>
            <a:ext cx="29575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folHlink"/>
                </a:solidFill>
              </a:rPr>
              <a:t>В блокадных днях</a:t>
            </a:r>
          </a:p>
          <a:p>
            <a:r>
              <a:rPr lang="ru-RU">
                <a:solidFill>
                  <a:schemeClr val="folHlink"/>
                </a:solidFill>
              </a:rPr>
              <a:t>Мы так и не узнали,</a:t>
            </a:r>
          </a:p>
          <a:p>
            <a:r>
              <a:rPr lang="ru-RU">
                <a:solidFill>
                  <a:schemeClr val="folHlink"/>
                </a:solidFill>
              </a:rPr>
              <a:t>Меж юностью и детством</a:t>
            </a:r>
          </a:p>
          <a:p>
            <a:r>
              <a:rPr lang="ru-RU">
                <a:solidFill>
                  <a:schemeClr val="folHlink"/>
                </a:solidFill>
              </a:rPr>
              <a:t>Где черта?..</a:t>
            </a:r>
          </a:p>
          <a:p>
            <a:r>
              <a:rPr lang="ru-RU" sz="1400">
                <a:solidFill>
                  <a:schemeClr val="folHlink"/>
                </a:solidFill>
              </a:rPr>
              <a:t>                                Ю. Воронов</a:t>
            </a:r>
          </a:p>
        </p:txBody>
      </p:sp>
      <p:pic>
        <p:nvPicPr>
          <p:cNvPr id="11269" name="Picture 6" descr="д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412875"/>
            <a:ext cx="388937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побе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a03afbdee673cad15a7c36fdbd9b7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6" y="571480"/>
            <a:ext cx="7268443" cy="4842530"/>
          </a:xfrm>
          <a:prstGeom prst="rect">
            <a:avLst/>
          </a:prstGeom>
        </p:spPr>
      </p:pic>
      <p:pic>
        <p:nvPicPr>
          <p:cNvPr id="6" name="Picture 3" descr="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a03afbdee673cad15a7c36fdbd9b7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7572428" cy="4429156"/>
          </a:xfrm>
          <a:prstGeom prst="rect">
            <a:avLst/>
          </a:prstGeom>
        </p:spPr>
      </p:pic>
      <p:pic>
        <p:nvPicPr>
          <p:cNvPr id="8" name="Picture 5" descr="фо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a03afbdee673cad15a7c36fdbd9b7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14356"/>
            <a:ext cx="7610546" cy="5500726"/>
          </a:xfrm>
          <a:prstGeom prst="rect">
            <a:avLst/>
          </a:prstGeom>
        </p:spPr>
      </p:pic>
      <p:pic>
        <p:nvPicPr>
          <p:cNvPr id="10" name="Метроном - Минута Молч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01024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941_Serov 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33375"/>
            <a:ext cx="6724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" name="Pesni_voennykh_let_-_Vstavajj_strana_ogromnaya_759275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286520"/>
            <a:ext cx="315913" cy="31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5589588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folHlink"/>
                </a:solidFill>
              </a:rPr>
              <a:t>За время блокады немцы обрушили на Ленинград </a:t>
            </a:r>
            <a:br>
              <a:rPr lang="ru-RU" dirty="0">
                <a:solidFill>
                  <a:schemeClr val="folHlink"/>
                </a:solidFill>
              </a:rPr>
            </a:br>
            <a:r>
              <a:rPr lang="ru-RU" dirty="0">
                <a:solidFill>
                  <a:schemeClr val="folHlink"/>
                </a:solidFill>
              </a:rPr>
              <a:t>100 000 бомб и 150 000 снарядов</a:t>
            </a:r>
          </a:p>
        </p:txBody>
      </p:sp>
      <p:pic>
        <p:nvPicPr>
          <p:cNvPr id="5124" name="Picture 6" descr="7097-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78486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1942_Vasilj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92150"/>
            <a:ext cx="369887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на защиту вс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4813"/>
            <a:ext cx="43862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ice-foto-topic-way-of-live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7529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4076700"/>
            <a:ext cx="7921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folHlink"/>
                </a:solidFill>
              </a:rPr>
              <a:t>Дорогой жизни шёл к нам хлеб,</a:t>
            </a:r>
          </a:p>
          <a:p>
            <a:r>
              <a:rPr lang="ru-RU">
                <a:solidFill>
                  <a:schemeClr val="folHlink"/>
                </a:solidFill>
              </a:rPr>
              <a:t>Дорогой дружбы многих к многим.</a:t>
            </a:r>
          </a:p>
          <a:p>
            <a:r>
              <a:rPr lang="ru-RU">
                <a:solidFill>
                  <a:schemeClr val="folHlink"/>
                </a:solidFill>
              </a:rPr>
              <a:t>Ещё не знают на земле</a:t>
            </a:r>
          </a:p>
          <a:p>
            <a:r>
              <a:rPr lang="ru-RU">
                <a:solidFill>
                  <a:schemeClr val="folHlink"/>
                </a:solidFill>
              </a:rPr>
              <a:t>Страшней и радостней дороги.</a:t>
            </a:r>
          </a:p>
        </p:txBody>
      </p:sp>
      <p:pic>
        <p:nvPicPr>
          <p:cNvPr id="8197" name="Picture 5" descr="доро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573463"/>
            <a:ext cx="417671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487988" y="854075"/>
            <a:ext cx="34766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folHlink"/>
                </a:solidFill>
              </a:rPr>
              <a:t>Но сквозь остывшую планету на Ленинград машины шли: он жив ещё. Он рядом где-то. На Ленинград, на Ленинград!</a:t>
            </a:r>
            <a:r>
              <a:rPr lang="ru-RU"/>
              <a:t> </a:t>
            </a:r>
          </a:p>
          <a:p>
            <a:r>
              <a:rPr lang="ru-RU" sz="1600">
                <a:solidFill>
                  <a:schemeClr val="folHlink"/>
                </a:solidFill>
              </a:rPr>
              <a:t>                                О. Бергольц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700338" y="4941888"/>
            <a:ext cx="4968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folHlink"/>
                </a:solidFill>
              </a:rPr>
              <a:t>Враг силой не мог нас осилить,</a:t>
            </a:r>
          </a:p>
          <a:p>
            <a:pPr algn="ctr"/>
            <a:r>
              <a:rPr lang="ru-RU">
                <a:solidFill>
                  <a:schemeClr val="folHlink"/>
                </a:solidFill>
              </a:rPr>
              <a:t>Нас голодом хочет он взять,</a:t>
            </a:r>
          </a:p>
          <a:p>
            <a:pPr algn="ctr"/>
            <a:r>
              <a:rPr lang="ru-RU">
                <a:solidFill>
                  <a:schemeClr val="folHlink"/>
                </a:solidFill>
              </a:rPr>
              <a:t>Отнять Ленинград у России,</a:t>
            </a:r>
          </a:p>
          <a:p>
            <a:pPr algn="ctr"/>
            <a:r>
              <a:rPr lang="ru-RU">
                <a:solidFill>
                  <a:schemeClr val="folHlink"/>
                </a:solidFill>
              </a:rPr>
              <a:t>В полон ленинградцев забрать.</a:t>
            </a:r>
          </a:p>
          <a:p>
            <a:pPr algn="ctr"/>
            <a:r>
              <a:rPr lang="ru-RU">
                <a:solidFill>
                  <a:schemeClr val="folHlink"/>
                </a:solidFill>
              </a:rPr>
              <a:t>                                                 </a:t>
            </a:r>
            <a:r>
              <a:rPr lang="ru-RU" sz="1400">
                <a:solidFill>
                  <a:schemeClr val="folHlink"/>
                </a:solidFill>
              </a:rPr>
              <a:t>Н. Тихонов</a:t>
            </a:r>
          </a:p>
        </p:txBody>
      </p:sp>
      <p:pic>
        <p:nvPicPr>
          <p:cNvPr id="6148" name="Picture 11" descr="100733362_large_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765175"/>
            <a:ext cx="46085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149" name="Picture 12" descr="год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3384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bf46cdb95a43f3846bb9f5729b7346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099" y="750075"/>
            <a:ext cx="7191425" cy="539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ребе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20713"/>
            <a:ext cx="6654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10">
      <a:dk1>
        <a:srgbClr val="000000"/>
      </a:dk1>
      <a:lt1>
        <a:srgbClr val="FFFFFF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FFFFFF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0000"/>
        </a:dk1>
        <a:lt1>
          <a:srgbClr val="D3D9C5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6E9DF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0000"/>
        </a:dk1>
        <a:lt1>
          <a:srgbClr val="FFFFFF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FFFFFF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000000"/>
        </a:dk1>
        <a:lt1>
          <a:srgbClr val="FFFFCC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FFFFE2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365</TotalTime>
  <Words>104</Words>
  <Application>Microsoft PowerPoint</Application>
  <PresentationFormat>Экран (4:3)</PresentationFormat>
  <Paragraphs>17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User</cp:lastModifiedBy>
  <cp:revision>6</cp:revision>
  <dcterms:created xsi:type="dcterms:W3CDTF">1601-01-01T00:00:00Z</dcterms:created>
  <dcterms:modified xsi:type="dcterms:W3CDTF">2026-01-19T07:45:06Z</dcterms:modified>
</cp:coreProperties>
</file>